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57" r:id="rId3"/>
    <p:sldId id="258" r:id="rId4"/>
    <p:sldId id="267" r:id="rId5"/>
    <p:sldId id="262" r:id="rId6"/>
    <p:sldId id="261" r:id="rId7"/>
    <p:sldId id="260" r:id="rId8"/>
    <p:sldId id="263" r:id="rId9"/>
    <p:sldId id="266" r:id="rId10"/>
    <p:sldId id="269" r:id="rId11"/>
    <p:sldId id="265" r:id="rId12"/>
    <p:sldId id="264" r:id="rId13"/>
    <p:sldId id="268"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NHS Student" initials="P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65" autoAdjust="0"/>
    <p:restoredTop sz="94671" autoAdjust="0"/>
  </p:normalViewPr>
  <p:slideViewPr>
    <p:cSldViewPr>
      <p:cViewPr varScale="1">
        <p:scale>
          <a:sx n="70" d="100"/>
          <a:sy n="70" d="100"/>
        </p:scale>
        <p:origin x="-1440"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F06046A4-1295-4FE9-A48B-694F3976BAD2}" type="datetimeFigureOut">
              <a:rPr lang="en-US" smtClean="0"/>
              <a:t>10/1/2012</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CF70C1C8-95C1-46CE-8B72-3A61D707DE3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6046A4-1295-4FE9-A48B-694F3976BAD2}" type="datetimeFigureOut">
              <a:rPr lang="en-US" smtClean="0"/>
              <a:t>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0C1C8-95C1-46CE-8B72-3A61D707DE3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6046A4-1295-4FE9-A48B-694F3976BAD2}" type="datetimeFigureOut">
              <a:rPr lang="en-US" smtClean="0"/>
              <a:t>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0C1C8-95C1-46CE-8B72-3A61D707DE3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6046A4-1295-4FE9-A48B-694F3976BAD2}" type="datetimeFigureOut">
              <a:rPr lang="en-US" smtClean="0"/>
              <a:t>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0C1C8-95C1-46CE-8B72-3A61D707DE3A}"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06046A4-1295-4FE9-A48B-694F3976BAD2}" type="datetimeFigureOut">
              <a:rPr lang="en-US" smtClean="0"/>
              <a:t>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0C1C8-95C1-46CE-8B72-3A61D707DE3A}"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06046A4-1295-4FE9-A48B-694F3976BAD2}" type="datetimeFigureOut">
              <a:rPr lang="en-US" smtClean="0"/>
              <a:t>10/1/2012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0C1C8-95C1-46CE-8B72-3A61D707DE3A}"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06046A4-1295-4FE9-A48B-694F3976BAD2}" type="datetimeFigureOut">
              <a:rPr lang="en-US" smtClean="0"/>
              <a:t>10/1/2012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70C1C8-95C1-46CE-8B72-3A61D707DE3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6046A4-1295-4FE9-A48B-694F3976BAD2}" type="datetimeFigureOut">
              <a:rPr lang="en-US" smtClean="0"/>
              <a:t>10/1/2012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70C1C8-95C1-46CE-8B72-3A61D707DE3A}"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06046A4-1295-4FE9-A48B-694F3976BAD2}" type="datetimeFigureOut">
              <a:rPr lang="en-US" smtClean="0"/>
              <a:t>10/1/2012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0C1C8-95C1-46CE-8B72-3A61D707DE3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6046A4-1295-4FE9-A48B-694F3976BAD2}" type="datetimeFigureOut">
              <a:rPr lang="en-US" smtClean="0"/>
              <a:t>10/1/2012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0C1C8-95C1-46CE-8B72-3A61D707DE3A}"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6046A4-1295-4FE9-A48B-694F3976BAD2}" type="datetimeFigureOut">
              <a:rPr lang="en-US" smtClean="0"/>
              <a:t>10/1/2012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0C1C8-95C1-46CE-8B72-3A61D707DE3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F06046A4-1295-4FE9-A48B-694F3976BAD2}" type="datetimeFigureOut">
              <a:rPr lang="en-US" smtClean="0"/>
              <a:t>10/1/2012</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CF70C1C8-95C1-46CE-8B72-3A61D707DE3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Vincent Van Gogh</a:t>
            </a:r>
            <a:endParaRPr lang="en-US" dirty="0"/>
          </a:p>
        </p:txBody>
      </p:sp>
      <p:sp>
        <p:nvSpPr>
          <p:cNvPr id="3" name="Subtitle 2"/>
          <p:cNvSpPr>
            <a:spLocks noGrp="1"/>
          </p:cNvSpPr>
          <p:nvPr>
            <p:ph type="subTitle" idx="1"/>
          </p:nvPr>
        </p:nvSpPr>
        <p:spPr/>
        <p:txBody>
          <a:bodyPr/>
          <a:lstStyle/>
          <a:p>
            <a:r>
              <a:rPr lang="en-US" dirty="0" smtClean="0"/>
              <a:t>By Christopher W.</a:t>
            </a:r>
            <a:endParaRPr lang="en-US" dirty="0"/>
          </a:p>
        </p:txBody>
      </p:sp>
    </p:spTree>
    <p:extLst>
      <p:ext uri="{BB962C8B-B14F-4D97-AF65-F5344CB8AC3E}">
        <p14:creationId xmlns:p14="http://schemas.microsoft.com/office/powerpoint/2010/main" val="190355723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 portrait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95600" y="2438400"/>
            <a:ext cx="3591795" cy="306279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4373522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Starring night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9800" y="2514600"/>
            <a:ext cx="5029200" cy="297537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27768974"/>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Outdoor painting</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600" y="2362200"/>
            <a:ext cx="2577993" cy="321928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90600" y="2599664"/>
            <a:ext cx="4403374" cy="274435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9914386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Flower painting</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21135204">
            <a:off x="1752600" y="2438400"/>
            <a:ext cx="5410200" cy="295218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28691897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death of van Gogh</a:t>
            </a:r>
            <a:endParaRPr lang="en-US" dirty="0"/>
          </a:p>
        </p:txBody>
      </p:sp>
      <p:sp>
        <p:nvSpPr>
          <p:cNvPr id="3" name="Content Placeholder 2"/>
          <p:cNvSpPr>
            <a:spLocks noGrp="1"/>
          </p:cNvSpPr>
          <p:nvPr>
            <p:ph idx="1"/>
          </p:nvPr>
        </p:nvSpPr>
        <p:spPr/>
        <p:txBody>
          <a:bodyPr>
            <a:normAutofit fontScale="92500"/>
          </a:bodyPr>
          <a:lstStyle/>
          <a:p>
            <a:r>
              <a:rPr lang="en-US" dirty="0"/>
              <a:t>In May of 1890, he seemed much better and went to live in </a:t>
            </a:r>
            <a:r>
              <a:rPr lang="en-US" dirty="0" smtClean="0"/>
              <a:t>Auverssur</a:t>
            </a:r>
            <a:r>
              <a:rPr lang="en-US" dirty="0"/>
              <a:t> </a:t>
            </a:r>
            <a:r>
              <a:rPr lang="en-US" dirty="0" smtClean="0"/>
              <a:t>Oise </a:t>
            </a:r>
            <a:r>
              <a:rPr lang="en-US" dirty="0"/>
              <a:t>under the watchful eye of Dr. Gachet. Two months later he was dead, having shot himself "for the good of all." During his brief career he had sold one painting. Van Gogh's finest works were produced in less than three years in a technique that grew more and more impassioned in brushstroke, in symbolic and intense color, in surface tension, and in the movement and vibration of form and line.</a:t>
            </a:r>
          </a:p>
        </p:txBody>
      </p:sp>
    </p:spTree>
    <p:extLst>
      <p:ext uri="{BB962C8B-B14F-4D97-AF65-F5344CB8AC3E}">
        <p14:creationId xmlns:p14="http://schemas.microsoft.com/office/powerpoint/2010/main" val="326054904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59281"/>
            <a:ext cx="5943600" cy="45719"/>
          </a:xfrm>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t>Vincent Van Gogh</a:t>
            </a:r>
            <a:endParaRPr lang="en-US" dirty="0"/>
          </a:p>
        </p:txBody>
      </p:sp>
      <p:pic>
        <p:nvPicPr>
          <p:cNvPr id="1026" name="Picture 2" descr="C:\Users\chris\Pictures\vicent van.pn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124200" y="2438400"/>
            <a:ext cx="30480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683928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birth of Van Gogh</a:t>
            </a:r>
            <a:endParaRPr lang="en-US" dirty="0"/>
          </a:p>
        </p:txBody>
      </p:sp>
      <p:sp>
        <p:nvSpPr>
          <p:cNvPr id="3" name="Content Placeholder 2"/>
          <p:cNvSpPr>
            <a:spLocks noGrp="1"/>
          </p:cNvSpPr>
          <p:nvPr>
            <p:ph idx="1"/>
          </p:nvPr>
        </p:nvSpPr>
        <p:spPr/>
        <p:txBody>
          <a:bodyPr/>
          <a:lstStyle/>
          <a:p>
            <a:r>
              <a:rPr lang="en-US" dirty="0"/>
              <a:t>Vincent van Gogh was born in Groot Zundert, The Netherlands on 30 March 1853. Van Gogh's birth came one year to the day after his mother gave birth to a first, stillborn child--also named Vincent. There has been much speculation about Vincent van Gogh suffering later psychological trauma as a result of being a "replacement child" and having a deceased brother with the same name and same birth date.</a:t>
            </a:r>
          </a:p>
        </p:txBody>
      </p:sp>
    </p:spTree>
    <p:extLst>
      <p:ext uri="{BB962C8B-B14F-4D97-AF65-F5344CB8AC3E}">
        <p14:creationId xmlns:p14="http://schemas.microsoft.com/office/powerpoint/2010/main" val="8742218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Fishing boats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9800" y="2590800"/>
            <a:ext cx="4378708" cy="267948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68868456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Becoming an artist</a:t>
            </a:r>
            <a:endParaRPr lang="en-US" dirty="0"/>
          </a:p>
        </p:txBody>
      </p:sp>
      <p:sp>
        <p:nvSpPr>
          <p:cNvPr id="3" name="Content Placeholder 2"/>
          <p:cNvSpPr>
            <a:spLocks noGrp="1"/>
          </p:cNvSpPr>
          <p:nvPr>
            <p:ph idx="1"/>
          </p:nvPr>
        </p:nvSpPr>
        <p:spPr/>
        <p:txBody>
          <a:bodyPr/>
          <a:lstStyle/>
          <a:p>
            <a:r>
              <a:rPr lang="en-US" dirty="0"/>
              <a:t>In 1869 Vincent van Gogh joined the firm Goupil &amp; Cie., a firm of art dealers in The Hague. The Van Gogh family had long been associated with the art </a:t>
            </a:r>
            <a:r>
              <a:rPr lang="en-US" dirty="0" smtClean="0"/>
              <a:t>world. Vincent </a:t>
            </a:r>
            <a:r>
              <a:rPr lang="en-US" dirty="0"/>
              <a:t>("Uncle Cent"), were art dealers. His younger brother, Theo, spent his adult life working as an art dealer and, as a result, had a tremendous influence on Vincent's later career as an artist. </a:t>
            </a:r>
          </a:p>
          <a:p>
            <a:endParaRPr lang="en-US" dirty="0"/>
          </a:p>
        </p:txBody>
      </p:sp>
    </p:spTree>
    <p:extLst>
      <p:ext uri="{BB962C8B-B14F-4D97-AF65-F5344CB8AC3E}">
        <p14:creationId xmlns:p14="http://schemas.microsoft.com/office/powerpoint/2010/main" val="408954531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bed room and house</a:t>
            </a:r>
            <a:endParaRPr lang="en-US" dirty="0"/>
          </a:p>
        </p:txBody>
      </p:sp>
      <p:pic>
        <p:nvPicPr>
          <p:cNvPr id="26" name="Content Placeholder 2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2667000"/>
            <a:ext cx="3962400" cy="274021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6899" y="2286000"/>
            <a:ext cx="2662162" cy="33543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7483012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Years of art</a:t>
            </a:r>
            <a:endParaRPr lang="en-US" dirty="0"/>
          </a:p>
        </p:txBody>
      </p:sp>
      <p:sp>
        <p:nvSpPr>
          <p:cNvPr id="3" name="Content Placeholder 2"/>
          <p:cNvSpPr>
            <a:spLocks noGrp="1"/>
          </p:cNvSpPr>
          <p:nvPr>
            <p:ph idx="1"/>
          </p:nvPr>
        </p:nvSpPr>
        <p:spPr/>
        <p:txBody>
          <a:bodyPr/>
          <a:lstStyle/>
          <a:p>
            <a:r>
              <a:rPr lang="en-US" dirty="0"/>
              <a:t>Vincent was relatively successful as an art dealer and stayed with Goupil &amp; Cie. for seven more years. In 1873 he was transferred to the London branch of the company and quickly became </a:t>
            </a:r>
            <a:r>
              <a:rPr lang="en-US" dirty="0" smtClean="0"/>
              <a:t>enamored </a:t>
            </a:r>
            <a:r>
              <a:rPr lang="en-US" dirty="0"/>
              <a:t>with the cultural climate of England. </a:t>
            </a:r>
          </a:p>
        </p:txBody>
      </p:sp>
    </p:spTree>
    <p:extLst>
      <p:ext uri="{BB962C8B-B14F-4D97-AF65-F5344CB8AC3E}">
        <p14:creationId xmlns:p14="http://schemas.microsoft.com/office/powerpoint/2010/main" val="136394758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Nature paintings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2667000"/>
            <a:ext cx="3257550" cy="261881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8603" y="2667000"/>
            <a:ext cx="3276600" cy="279474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20421330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perfect gift</a:t>
            </a:r>
            <a:endParaRPr lang="en-US" dirty="0"/>
          </a:p>
        </p:txBody>
      </p:sp>
      <p:sp>
        <p:nvSpPr>
          <p:cNvPr id="6" name="Content Placeholder 5"/>
          <p:cNvSpPr>
            <a:spLocks noGrp="1"/>
          </p:cNvSpPr>
          <p:nvPr>
            <p:ph idx="1"/>
          </p:nvPr>
        </p:nvSpPr>
        <p:spPr>
          <a:xfrm>
            <a:off x="990600" y="2286000"/>
            <a:ext cx="7086600" cy="3276600"/>
          </a:xfrm>
        </p:spPr>
        <p:txBody>
          <a:bodyPr>
            <a:normAutofit fontScale="92500" lnSpcReduction="20000"/>
          </a:bodyPr>
          <a:lstStyle/>
          <a:p>
            <a:r>
              <a:rPr lang="en-US" dirty="0"/>
              <a:t>Van Gogh holding a razor in his hand. Hours later, Van Gogh went to the local brothel and paid for a prostitute named Rachel. With blood pouring from his hand, he offered her his ear, asking her to “keep this object carefully.” The police found him in his room the next morning, and admitted him to the Hôtel-Dieu hospital. Theo arrived on Christmas Day to see Van Gogh, who was weak from blood loss and having violent seizures. The doctors assured Theo that his brother would live and would be taken good care of, and on January 7, 1889, Van Gogh was released from the hospital. He was alone and depressed. For hope, he turned to painting and nature, but could not find peace and was hospitalized</a:t>
            </a:r>
          </a:p>
        </p:txBody>
      </p:sp>
    </p:spTree>
    <p:extLst>
      <p:ext uri="{BB962C8B-B14F-4D97-AF65-F5344CB8AC3E}">
        <p14:creationId xmlns:p14="http://schemas.microsoft.com/office/powerpoint/2010/main" val="326441058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288</TotalTime>
  <Words>484</Words>
  <Application>Microsoft Office PowerPoint</Application>
  <PresentationFormat>On-screen Show (4:3)</PresentationFormat>
  <Paragraphs>20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Couture</vt:lpstr>
      <vt:lpstr>Vincent Van Gogh</vt:lpstr>
      <vt:lpstr>Vincent Van Gogh</vt:lpstr>
      <vt:lpstr>The birth of Van Gogh</vt:lpstr>
      <vt:lpstr>Fishing boats</vt:lpstr>
      <vt:lpstr>Becoming an artist</vt:lpstr>
      <vt:lpstr> bed room and house</vt:lpstr>
      <vt:lpstr>Years of art</vt:lpstr>
      <vt:lpstr>Nature paintings</vt:lpstr>
      <vt:lpstr>The perfect gift</vt:lpstr>
      <vt:lpstr>Self portrait</vt:lpstr>
      <vt:lpstr>Starring night</vt:lpstr>
      <vt:lpstr>Outdoor painting</vt:lpstr>
      <vt:lpstr>Flower painting</vt:lpstr>
      <vt:lpstr>The death of van Gogh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Vincent Van Gogh</dc:title>
  <dc:creator>chris</dc:creator>
  <cp:lastModifiedBy>Deven Diaz</cp:lastModifiedBy>
  <cp:revision>24</cp:revision>
  <dcterms:created xsi:type="dcterms:W3CDTF">2012-09-25T00:57:50Z</dcterms:created>
  <dcterms:modified xsi:type="dcterms:W3CDTF">2012-10-01T16:29:37Z</dcterms:modified>
</cp:coreProperties>
</file>